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73B8-B1D1-4A34-902B-D40C7E4A5DC9}" type="datetimeFigureOut">
              <a:rPr lang="en-GB" smtClean="0"/>
              <a:t>24/04/2018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9AB2-D9AA-4169-BA23-E6BDD37A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22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73B8-B1D1-4A34-902B-D40C7E4A5DC9}" type="datetimeFigureOut">
              <a:rPr lang="en-GB" smtClean="0"/>
              <a:t>24/04/2018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9AB2-D9AA-4169-BA23-E6BDD37A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62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73B8-B1D1-4A34-902B-D40C7E4A5DC9}" type="datetimeFigureOut">
              <a:rPr lang="en-GB" smtClean="0"/>
              <a:t>24/04/2018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9AB2-D9AA-4169-BA23-E6BDD37A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091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73B8-B1D1-4A34-902B-D40C7E4A5DC9}" type="datetimeFigureOut">
              <a:rPr lang="en-GB" smtClean="0"/>
              <a:t>24/04/2018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9AB2-D9AA-4169-BA23-E6BDD37A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08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73B8-B1D1-4A34-902B-D40C7E4A5DC9}" type="datetimeFigureOut">
              <a:rPr lang="en-GB" smtClean="0"/>
              <a:t>24/04/2018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9AB2-D9AA-4169-BA23-E6BDD37A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11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73B8-B1D1-4A34-902B-D40C7E4A5DC9}" type="datetimeFigureOut">
              <a:rPr lang="en-GB" smtClean="0"/>
              <a:t>24/04/2018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9AB2-D9AA-4169-BA23-E6BDD37A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128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73B8-B1D1-4A34-902B-D40C7E4A5DC9}" type="datetimeFigureOut">
              <a:rPr lang="en-GB" smtClean="0"/>
              <a:t>24/04/2018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9AB2-D9AA-4169-BA23-E6BDD37A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427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73B8-B1D1-4A34-902B-D40C7E4A5DC9}" type="datetimeFigureOut">
              <a:rPr lang="en-GB" smtClean="0"/>
              <a:t>24/04/2018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9AB2-D9AA-4169-BA23-E6BDD37A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49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73B8-B1D1-4A34-902B-D40C7E4A5DC9}" type="datetimeFigureOut">
              <a:rPr lang="en-GB" smtClean="0"/>
              <a:t>24/04/2018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9AB2-D9AA-4169-BA23-E6BDD37A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560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73B8-B1D1-4A34-902B-D40C7E4A5DC9}" type="datetimeFigureOut">
              <a:rPr lang="en-GB" smtClean="0"/>
              <a:t>24/04/2018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9AB2-D9AA-4169-BA23-E6BDD37A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12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73B8-B1D1-4A34-902B-D40C7E4A5DC9}" type="datetimeFigureOut">
              <a:rPr lang="en-GB" smtClean="0"/>
              <a:t>24/04/2018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9AB2-D9AA-4169-BA23-E6BDD37A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42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173B8-B1D1-4A34-902B-D40C7E4A5DC9}" type="datetimeFigureOut">
              <a:rPr lang="en-GB" smtClean="0"/>
              <a:t>24/04/2018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F9AB2-D9AA-4169-BA23-E6BDD37AD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569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05392">
            <a:off x="36483" y="5589111"/>
            <a:ext cx="3692649" cy="1011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899592" y="219995"/>
            <a:ext cx="622728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b="1" dirty="0"/>
              <a:t>FEEDBACK FOR </a:t>
            </a:r>
            <a:r>
              <a:rPr lang="en-GB" sz="2800" b="1" dirty="0" smtClean="0"/>
              <a:t>LEARNING</a:t>
            </a:r>
          </a:p>
          <a:p>
            <a:pPr algn="ctr"/>
            <a:r>
              <a:rPr lang="en-GB" sz="2800" b="1" dirty="0" smtClean="0"/>
              <a:t>NORTH RIGTON C of E PRIMARY SCHOOL</a:t>
            </a:r>
            <a:endParaRPr lang="en-GB" sz="2800" dirty="0"/>
          </a:p>
        </p:txBody>
      </p:sp>
      <p:sp>
        <p:nvSpPr>
          <p:cNvPr id="5" name="Rectangle 4"/>
          <p:cNvSpPr/>
          <p:nvPr/>
        </p:nvSpPr>
        <p:spPr>
          <a:xfrm>
            <a:off x="361524" y="1340768"/>
            <a:ext cx="83529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GB" i="1" dirty="0" smtClean="0"/>
              <a:t>When you are about to give feedback to children always ask yourself:</a:t>
            </a:r>
          </a:p>
          <a:p>
            <a:pPr fontAlgn="base"/>
            <a:r>
              <a:rPr lang="en-GB" i="1" dirty="0" smtClean="0"/>
              <a:t>Is it </a:t>
            </a:r>
            <a:r>
              <a:rPr lang="en-GB" b="1" i="1" dirty="0" smtClean="0"/>
              <a:t>meaningful</a:t>
            </a:r>
            <a:r>
              <a:rPr lang="en-GB" i="1" dirty="0"/>
              <a:t>, </a:t>
            </a:r>
            <a:r>
              <a:rPr lang="en-GB" b="1" i="1" dirty="0"/>
              <a:t>manageable</a:t>
            </a:r>
            <a:r>
              <a:rPr lang="en-GB" i="1" dirty="0"/>
              <a:t> </a:t>
            </a:r>
            <a:r>
              <a:rPr lang="en-GB" i="1" dirty="0" smtClean="0"/>
              <a:t>and </a:t>
            </a:r>
            <a:r>
              <a:rPr lang="en-GB" b="1" i="1" dirty="0" smtClean="0"/>
              <a:t>motivating</a:t>
            </a:r>
            <a:r>
              <a:rPr lang="en-GB" b="1" i="1" dirty="0"/>
              <a:t>?</a:t>
            </a:r>
            <a:endParaRPr lang="en-GB" i="1" dirty="0"/>
          </a:p>
          <a:p>
            <a:pPr fontAlgn="base"/>
            <a:r>
              <a:rPr lang="en-GB" dirty="0"/>
              <a:t> </a:t>
            </a:r>
          </a:p>
          <a:p>
            <a:pPr algn="ctr" fontAlgn="base"/>
            <a:r>
              <a:rPr lang="en-GB" b="1" dirty="0"/>
              <a:t>MEANINGFUL: </a:t>
            </a:r>
            <a:r>
              <a:rPr lang="en-GB" dirty="0"/>
              <a:t>feedback varies by age group, subject and what works best for the child and teacher in relation to any particular piece of work. Teachers are </a:t>
            </a:r>
            <a:r>
              <a:rPr lang="en-GB" i="1" dirty="0"/>
              <a:t>encouraged</a:t>
            </a:r>
            <a:r>
              <a:rPr lang="en-GB" dirty="0"/>
              <a:t> to adjust their approach as necessary and </a:t>
            </a:r>
            <a:r>
              <a:rPr lang="en-GB" i="1" dirty="0"/>
              <a:t>trusted</a:t>
            </a:r>
            <a:r>
              <a:rPr lang="en-GB" dirty="0"/>
              <a:t> to incorporate the outcomes into subsequent planning and teaching.</a:t>
            </a:r>
          </a:p>
          <a:p>
            <a:pPr algn="ctr" fontAlgn="base"/>
            <a:r>
              <a:rPr lang="en-GB" b="1" dirty="0"/>
              <a:t> </a:t>
            </a:r>
            <a:endParaRPr lang="en-GB" dirty="0"/>
          </a:p>
          <a:p>
            <a:pPr algn="ctr" fontAlgn="base"/>
            <a:r>
              <a:rPr lang="en-GB" b="1" dirty="0"/>
              <a:t>MANAGEABLE: </a:t>
            </a:r>
            <a:r>
              <a:rPr lang="en-GB" dirty="0"/>
              <a:t>feedback practice is </a:t>
            </a:r>
            <a:r>
              <a:rPr lang="en-GB" i="1" dirty="0"/>
              <a:t>proportionate</a:t>
            </a:r>
            <a:r>
              <a:rPr lang="en-GB" dirty="0"/>
              <a:t> and considers the frequency and complexity of written feedback (marking), as well as the cost and time-effectiveness of written feedback (marking) in relation to the overall workload of our teachers.</a:t>
            </a:r>
          </a:p>
          <a:p>
            <a:pPr algn="ctr" fontAlgn="base"/>
            <a:r>
              <a:rPr lang="en-GB" b="1" dirty="0"/>
              <a:t> </a:t>
            </a:r>
            <a:endParaRPr lang="en-GB" dirty="0"/>
          </a:p>
          <a:p>
            <a:pPr algn="ctr" fontAlgn="base"/>
            <a:r>
              <a:rPr lang="en-GB" b="1" dirty="0"/>
              <a:t>MOTIVATING: </a:t>
            </a:r>
            <a:r>
              <a:rPr lang="en-GB" dirty="0"/>
              <a:t>feedback will always help to </a:t>
            </a:r>
            <a:r>
              <a:rPr lang="en-GB" i="1" dirty="0"/>
              <a:t>motivate</a:t>
            </a:r>
            <a:r>
              <a:rPr lang="en-GB" dirty="0"/>
              <a:t> children to progress. This does not mean written feedback (marking) will always be in-depth or universally positive: sometimes short, challenging comments and oral feedback are more effective.</a:t>
            </a:r>
          </a:p>
        </p:txBody>
      </p:sp>
      <p:sp>
        <p:nvSpPr>
          <p:cNvPr id="6" name="Rectangle 5"/>
          <p:cNvSpPr/>
          <p:nvPr/>
        </p:nvSpPr>
        <p:spPr>
          <a:xfrm>
            <a:off x="2804479" y="5828706"/>
            <a:ext cx="60866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en-GB" dirty="0" smtClean="0"/>
              <a:t>            Adults </a:t>
            </a:r>
            <a:r>
              <a:rPr lang="en-GB" dirty="0"/>
              <a:t>use </a:t>
            </a:r>
            <a:r>
              <a:rPr lang="en-GB" b="1" dirty="0">
                <a:solidFill>
                  <a:srgbClr val="00B050"/>
                </a:solidFill>
              </a:rPr>
              <a:t>green</a:t>
            </a:r>
            <a:r>
              <a:rPr lang="en-GB" dirty="0"/>
              <a:t> pens, children use </a:t>
            </a:r>
            <a:r>
              <a:rPr lang="en-GB" b="1" dirty="0">
                <a:solidFill>
                  <a:srgbClr val="7030A0"/>
                </a:solidFill>
              </a:rPr>
              <a:t>purple</a:t>
            </a:r>
            <a:r>
              <a:rPr lang="en-GB" dirty="0"/>
              <a:t> pens.</a:t>
            </a:r>
          </a:p>
          <a:p>
            <a:pPr lvl="0" algn="ctr" fontAlgn="base"/>
            <a:r>
              <a:rPr lang="en-GB" dirty="0"/>
              <a:t>Each class has its own set of </a:t>
            </a:r>
            <a:r>
              <a:rPr lang="en-GB" dirty="0" smtClean="0"/>
              <a:t>marking codes and written comments </a:t>
            </a:r>
            <a:r>
              <a:rPr lang="en-GB" dirty="0" smtClean="0"/>
              <a:t>as communications between adults.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107504" y="116632"/>
            <a:ext cx="8928992" cy="6611962"/>
          </a:xfrm>
          <a:prstGeom prst="round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5" y="269541"/>
            <a:ext cx="720080" cy="724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9767" y="1317326"/>
            <a:ext cx="957155" cy="725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376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59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Headteacher</dc:creator>
  <cp:lastModifiedBy>Amber Andrews</cp:lastModifiedBy>
  <cp:revision>7</cp:revision>
  <dcterms:created xsi:type="dcterms:W3CDTF">2018-01-10T11:51:55Z</dcterms:created>
  <dcterms:modified xsi:type="dcterms:W3CDTF">2018-04-24T12:14:24Z</dcterms:modified>
</cp:coreProperties>
</file>